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4" r:id="rId9"/>
    <p:sldId id="3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ixnio.com/nature-landscapes/creek-stream/wood-water-waterfall-nature-tree-stream-leaf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new-zealand/auckland/sunrise-on-the-beach-in-auckland-new-zealand.jpg.php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hyperlink" Target="https://pxhere.com/en/photo/720891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85B-BA80-48CD-99A6-4F13B2D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Choose Question here!</a:t>
            </a:r>
          </a:p>
        </p:txBody>
      </p:sp>
      <p:sp>
        <p:nvSpPr>
          <p:cNvPr id="8" name="Star: 7 Points 7">
            <a:hlinkClick r:id="rId2" action="ppaction://hlinksldjump"/>
            <a:extLst>
              <a:ext uri="{FF2B5EF4-FFF2-40B4-BE49-F238E27FC236}">
                <a16:creationId xmlns:a16="http://schemas.microsoft.com/office/drawing/2014/main" id="{997D74E9-A8DD-4FCE-884D-38E0E56D41B4}"/>
              </a:ext>
            </a:extLst>
          </p:cNvPr>
          <p:cNvSpPr/>
          <p:nvPr/>
        </p:nvSpPr>
        <p:spPr>
          <a:xfrm>
            <a:off x="870156" y="2708288"/>
            <a:ext cx="2182761" cy="1592826"/>
          </a:xfrm>
          <a:prstGeom prst="star7">
            <a:avLst/>
          </a:prstGeom>
          <a:solidFill>
            <a:schemeClr val="accent1">
              <a:alpha val="6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Star: 7 Points 8">
            <a:hlinkClick r:id="rId3" action="ppaction://hlinksldjump"/>
            <a:extLst>
              <a:ext uri="{FF2B5EF4-FFF2-40B4-BE49-F238E27FC236}">
                <a16:creationId xmlns:a16="http://schemas.microsoft.com/office/drawing/2014/main" id="{85C6229D-17CA-495B-AE65-AE7BE4E93653}"/>
              </a:ext>
            </a:extLst>
          </p:cNvPr>
          <p:cNvSpPr/>
          <p:nvPr/>
        </p:nvSpPr>
        <p:spPr>
          <a:xfrm>
            <a:off x="3542071" y="2708288"/>
            <a:ext cx="2182761" cy="1592826"/>
          </a:xfrm>
          <a:prstGeom prst="star7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Star: 7 Points 9">
            <a:hlinkClick r:id="rId4" action="ppaction://hlinksldjump"/>
            <a:extLst>
              <a:ext uri="{FF2B5EF4-FFF2-40B4-BE49-F238E27FC236}">
                <a16:creationId xmlns:a16="http://schemas.microsoft.com/office/drawing/2014/main" id="{9BB3C993-A0D1-4E74-AE7E-FDCF359DBB47}"/>
              </a:ext>
            </a:extLst>
          </p:cNvPr>
          <p:cNvSpPr/>
          <p:nvPr/>
        </p:nvSpPr>
        <p:spPr>
          <a:xfrm>
            <a:off x="6065273" y="2708288"/>
            <a:ext cx="2182761" cy="1592826"/>
          </a:xfrm>
          <a:prstGeom prst="star7">
            <a:avLst/>
          </a:prstGeom>
          <a:solidFill>
            <a:schemeClr val="bg1">
              <a:lumMod val="50000"/>
              <a:alpha val="66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" name="Star: 7 Points 10">
            <a:hlinkClick r:id="rId5" action="ppaction://hlinksldjump"/>
            <a:extLst>
              <a:ext uri="{FF2B5EF4-FFF2-40B4-BE49-F238E27FC236}">
                <a16:creationId xmlns:a16="http://schemas.microsoft.com/office/drawing/2014/main" id="{AEBA9F97-44A8-4471-8FB4-7D0576FB504F}"/>
              </a:ext>
            </a:extLst>
          </p:cNvPr>
          <p:cNvSpPr/>
          <p:nvPr/>
        </p:nvSpPr>
        <p:spPr>
          <a:xfrm>
            <a:off x="8588475" y="2708288"/>
            <a:ext cx="2182761" cy="1592826"/>
          </a:xfrm>
          <a:prstGeom prst="star7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9177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96F158-F980-4988-A952-880D977ABFDA}"/>
              </a:ext>
            </a:extLst>
          </p:cNvPr>
          <p:cNvSpPr/>
          <p:nvPr/>
        </p:nvSpPr>
        <p:spPr>
          <a:xfrm rot="16200000">
            <a:off x="2817230" y="-2789522"/>
            <a:ext cx="6543690" cy="12178147"/>
          </a:xfrm>
          <a:custGeom>
            <a:avLst/>
            <a:gdLst>
              <a:gd name="connsiteX0" fmla="*/ 6388274 w 6388274"/>
              <a:gd name="connsiteY0" fmla="*/ 0 h 12192000"/>
              <a:gd name="connsiteX1" fmla="*/ 6388274 w 6388274"/>
              <a:gd name="connsiteY1" fmla="*/ 12192000 h 12192000"/>
              <a:gd name="connsiteX2" fmla="*/ 6388274 w 6388274"/>
              <a:gd name="connsiteY2" fmla="*/ 12192000 h 12192000"/>
              <a:gd name="connsiteX3" fmla="*/ 1 w 6388274"/>
              <a:gd name="connsiteY3" fmla="*/ 5803725 h 12192000"/>
              <a:gd name="connsiteX4" fmla="*/ 1 w 6388274"/>
              <a:gd name="connsiteY4" fmla="*/ 12191999 h 12192000"/>
              <a:gd name="connsiteX5" fmla="*/ 0 w 6388274"/>
              <a:gd name="connsiteY5" fmla="*/ 12191999 h 12192000"/>
              <a:gd name="connsiteX6" fmla="*/ 1 w 6388274"/>
              <a:gd name="connsiteY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8274" h="12192000">
                <a:moveTo>
                  <a:pt x="6388274" y="0"/>
                </a:moveTo>
                <a:lnTo>
                  <a:pt x="6388274" y="12192000"/>
                </a:lnTo>
                <a:lnTo>
                  <a:pt x="6388274" y="12192000"/>
                </a:lnTo>
                <a:lnTo>
                  <a:pt x="1" y="5803725"/>
                </a:lnTo>
                <a:lnTo>
                  <a:pt x="1" y="12191999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379EB4-42BD-4AF1-81AD-C9D6C2D2DA6A}"/>
              </a:ext>
            </a:extLst>
          </p:cNvPr>
          <p:cNvSpPr/>
          <p:nvPr/>
        </p:nvSpPr>
        <p:spPr>
          <a:xfrm rot="16200000">
            <a:off x="2373802" y="-2373801"/>
            <a:ext cx="6440285" cy="11187887"/>
          </a:xfrm>
          <a:custGeom>
            <a:avLst/>
            <a:gdLst>
              <a:gd name="connsiteX0" fmla="*/ 6388274 w 6388274"/>
              <a:gd name="connsiteY0" fmla="*/ 0 h 12192000"/>
              <a:gd name="connsiteX1" fmla="*/ 6388274 w 6388274"/>
              <a:gd name="connsiteY1" fmla="*/ 12192000 h 12192000"/>
              <a:gd name="connsiteX2" fmla="*/ 6388274 w 6388274"/>
              <a:gd name="connsiteY2" fmla="*/ 12192000 h 12192000"/>
              <a:gd name="connsiteX3" fmla="*/ 1 w 6388274"/>
              <a:gd name="connsiteY3" fmla="*/ 5803725 h 12192000"/>
              <a:gd name="connsiteX4" fmla="*/ 1 w 6388274"/>
              <a:gd name="connsiteY4" fmla="*/ 12191999 h 12192000"/>
              <a:gd name="connsiteX5" fmla="*/ 0 w 6388274"/>
              <a:gd name="connsiteY5" fmla="*/ 12191999 h 12192000"/>
              <a:gd name="connsiteX6" fmla="*/ 1 w 6388274"/>
              <a:gd name="connsiteY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8274" h="12192000">
                <a:moveTo>
                  <a:pt x="6388274" y="0"/>
                </a:moveTo>
                <a:lnTo>
                  <a:pt x="6388274" y="12192000"/>
                </a:lnTo>
                <a:lnTo>
                  <a:pt x="6388274" y="12192000"/>
                </a:lnTo>
                <a:lnTo>
                  <a:pt x="1" y="5803725"/>
                </a:lnTo>
                <a:lnTo>
                  <a:pt x="1" y="12191999"/>
                </a:lnTo>
                <a:lnTo>
                  <a:pt x="0" y="12191999"/>
                </a:lnTo>
                <a:lnTo>
                  <a:pt x="1" y="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FF6A0-8917-4451-9898-78E8081B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13585" cy="145075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1</a:t>
            </a:r>
          </a:p>
        </p:txBody>
      </p:sp>
      <p:pic>
        <p:nvPicPr>
          <p:cNvPr id="19" name="Graphic 1" descr="Ring">
            <a:extLst>
              <a:ext uri="{FF2B5EF4-FFF2-40B4-BE49-F238E27FC236}">
                <a16:creationId xmlns:a16="http://schemas.microsoft.com/office/drawing/2014/main" id="{FE04FE2F-77E0-45A8-AD2A-A09096E2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974" y="2213615"/>
            <a:ext cx="2169090" cy="2169090"/>
          </a:xfrm>
          <a:prstGeom prst="rect">
            <a:avLst/>
          </a:prstGeom>
        </p:spPr>
      </p:pic>
      <p:pic>
        <p:nvPicPr>
          <p:cNvPr id="20" name="Graphic 2" descr="Star">
            <a:extLst>
              <a:ext uri="{FF2B5EF4-FFF2-40B4-BE49-F238E27FC236}">
                <a16:creationId xmlns:a16="http://schemas.microsoft.com/office/drawing/2014/main" id="{0880EBAD-98F3-498C-8E9F-605938EF6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831" y="2150548"/>
            <a:ext cx="1992056" cy="1992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40EE2-E6B7-8EBA-3D7B-BF786E887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76" y="2457585"/>
            <a:ext cx="1681150" cy="1681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861F6C-2EA3-2C99-219F-A2A808EB71DE}"/>
              </a:ext>
            </a:extLst>
          </p:cNvPr>
          <p:cNvSpPr/>
          <p:nvPr/>
        </p:nvSpPr>
        <p:spPr>
          <a:xfrm>
            <a:off x="1586899" y="4356159"/>
            <a:ext cx="13452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B8C06-19FA-B30C-6D0A-821E7D28D0A4}"/>
              </a:ext>
            </a:extLst>
          </p:cNvPr>
          <p:cNvSpPr/>
          <p:nvPr/>
        </p:nvSpPr>
        <p:spPr>
          <a:xfrm>
            <a:off x="5107682" y="4397295"/>
            <a:ext cx="17844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Sitt</a:t>
            </a: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3C65-65BF-8931-78EF-48F7DB0DE320}"/>
              </a:ext>
            </a:extLst>
          </p:cNvPr>
          <p:cNvSpPr/>
          <p:nvPr/>
        </p:nvSpPr>
        <p:spPr>
          <a:xfrm>
            <a:off x="9456720" y="4382705"/>
            <a:ext cx="12186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ction Button: Go to Beginning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2ED701C-8C15-785B-D0F6-B720FF284D89}"/>
              </a:ext>
            </a:extLst>
          </p:cNvPr>
          <p:cNvSpPr/>
          <p:nvPr/>
        </p:nvSpPr>
        <p:spPr>
          <a:xfrm>
            <a:off x="545690" y="5827837"/>
            <a:ext cx="551590" cy="56043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9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15B6F1A-0ADC-F3E2-49DD-182449DDE703}"/>
              </a:ext>
            </a:extLst>
          </p:cNvPr>
          <p:cNvSpPr/>
          <p:nvPr/>
        </p:nvSpPr>
        <p:spPr>
          <a:xfrm rot="16200000">
            <a:off x="6799005" y="1465004"/>
            <a:ext cx="6858002" cy="3927989"/>
          </a:xfrm>
          <a:custGeom>
            <a:avLst/>
            <a:gdLst>
              <a:gd name="connsiteX0" fmla="*/ 0 w 6858002"/>
              <a:gd name="connsiteY0" fmla="*/ 4547421 h 4547421"/>
              <a:gd name="connsiteX1" fmla="*/ 3429001 w 6858002"/>
              <a:gd name="connsiteY1" fmla="*/ 0 h 4547421"/>
              <a:gd name="connsiteX2" fmla="*/ 6858002 w 6858002"/>
              <a:gd name="connsiteY2" fmla="*/ 4547421 h 4547421"/>
              <a:gd name="connsiteX3" fmla="*/ 0 w 6858002"/>
              <a:gd name="connsiteY3" fmla="*/ 4547421 h 4547421"/>
              <a:gd name="connsiteX0" fmla="*/ 0 w 6858002"/>
              <a:gd name="connsiteY0" fmla="*/ 3927989 h 3927989"/>
              <a:gd name="connsiteX1" fmla="*/ 3487995 w 6858002"/>
              <a:gd name="connsiteY1" fmla="*/ 0 h 3927989"/>
              <a:gd name="connsiteX2" fmla="*/ 6858002 w 6858002"/>
              <a:gd name="connsiteY2" fmla="*/ 3927989 h 3927989"/>
              <a:gd name="connsiteX3" fmla="*/ 0 w 6858002"/>
              <a:gd name="connsiteY3" fmla="*/ 3927989 h 392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3927989">
                <a:moveTo>
                  <a:pt x="0" y="3927989"/>
                </a:moveTo>
                <a:lnTo>
                  <a:pt x="3487995" y="0"/>
                </a:lnTo>
                <a:lnTo>
                  <a:pt x="6858002" y="3927989"/>
                </a:lnTo>
                <a:lnTo>
                  <a:pt x="0" y="3927989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ED222A-F802-8B83-7B31-1AE8ED13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208901"/>
            <a:ext cx="4713585" cy="87408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6C07BB-DB1B-351A-04C0-FD58F1F32A00}"/>
              </a:ext>
            </a:extLst>
          </p:cNvPr>
          <p:cNvSpPr txBox="1">
            <a:spLocks/>
          </p:cNvSpPr>
          <p:nvPr/>
        </p:nvSpPr>
        <p:spPr>
          <a:xfrm>
            <a:off x="864064" y="999432"/>
            <a:ext cx="9841108" cy="91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What is the </a:t>
            </a:r>
            <a:r>
              <a:rPr lang="en-US" sz="2800" b="1" dirty="0">
                <a:solidFill>
                  <a:schemeClr val="bg1"/>
                </a:solidFill>
              </a:rPr>
              <a:t>short</a:t>
            </a:r>
            <a:r>
              <a:rPr lang="en-US" sz="2400" b="1" dirty="0">
                <a:solidFill>
                  <a:schemeClr val="bg1"/>
                </a:solidFill>
              </a:rPr>
              <a:t> cut to cut the text on Microsoft Word?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7DB275-78C3-4A96-F0DE-575AE08A53E7}"/>
              </a:ext>
            </a:extLst>
          </p:cNvPr>
          <p:cNvSpPr/>
          <p:nvPr/>
        </p:nvSpPr>
        <p:spPr>
          <a:xfrm>
            <a:off x="999267" y="2346044"/>
            <a:ext cx="3925250" cy="794623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800" kern="1200" dirty="0">
                <a:solidFill>
                  <a:schemeClr val="tx1"/>
                </a:solidFill>
              </a:rPr>
              <a:t>Ctrl + A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FDC8955-E976-88EC-6840-59913C3C9D1C}"/>
              </a:ext>
            </a:extLst>
          </p:cNvPr>
          <p:cNvSpPr/>
          <p:nvPr/>
        </p:nvSpPr>
        <p:spPr>
          <a:xfrm>
            <a:off x="542359" y="2290664"/>
            <a:ext cx="874083" cy="874083"/>
          </a:xfrm>
          <a:prstGeom prst="flowChartConnector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0C100F-E90E-64A7-2FBE-AF63760CD18B}"/>
              </a:ext>
            </a:extLst>
          </p:cNvPr>
          <p:cNvSpPr/>
          <p:nvPr/>
        </p:nvSpPr>
        <p:spPr>
          <a:xfrm>
            <a:off x="979402" y="3417597"/>
            <a:ext cx="3925250" cy="794623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800" dirty="0">
                <a:solidFill>
                  <a:schemeClr val="tx1"/>
                </a:solidFill>
              </a:rPr>
              <a:t>Ctrl + 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6C55FF-A0EB-BF53-2251-CB633A267FF9}"/>
              </a:ext>
            </a:extLst>
          </p:cNvPr>
          <p:cNvSpPr/>
          <p:nvPr/>
        </p:nvSpPr>
        <p:spPr>
          <a:xfrm>
            <a:off x="582091" y="3417598"/>
            <a:ext cx="794621" cy="79462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738AB85-B834-7308-CCE2-6E554618068D}"/>
              </a:ext>
            </a:extLst>
          </p:cNvPr>
          <p:cNvSpPr/>
          <p:nvPr/>
        </p:nvSpPr>
        <p:spPr>
          <a:xfrm>
            <a:off x="979402" y="4449419"/>
            <a:ext cx="3925250" cy="794622"/>
          </a:xfrm>
          <a:custGeom>
            <a:avLst/>
            <a:gdLst>
              <a:gd name="connsiteX0" fmla="*/ 0 w 3925250"/>
              <a:gd name="connsiteY0" fmla="*/ 0 h 794621"/>
              <a:gd name="connsiteX1" fmla="*/ 3527940 w 3925250"/>
              <a:gd name="connsiteY1" fmla="*/ 0 h 794621"/>
              <a:gd name="connsiteX2" fmla="*/ 3925250 w 3925250"/>
              <a:gd name="connsiteY2" fmla="*/ 397311 h 794621"/>
              <a:gd name="connsiteX3" fmla="*/ 3527940 w 3925250"/>
              <a:gd name="connsiteY3" fmla="*/ 794621 h 794621"/>
              <a:gd name="connsiteX4" fmla="*/ 0 w 3925250"/>
              <a:gd name="connsiteY4" fmla="*/ 794621 h 794621"/>
              <a:gd name="connsiteX5" fmla="*/ 0 w 3925250"/>
              <a:gd name="connsiteY5" fmla="*/ 0 h 79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250" h="794621">
                <a:moveTo>
                  <a:pt x="3925250" y="794620"/>
                </a:moveTo>
                <a:lnTo>
                  <a:pt x="397310" y="794620"/>
                </a:lnTo>
                <a:lnTo>
                  <a:pt x="0" y="397310"/>
                </a:lnTo>
                <a:lnTo>
                  <a:pt x="397310" y="1"/>
                </a:lnTo>
                <a:lnTo>
                  <a:pt x="3925250" y="1"/>
                </a:lnTo>
                <a:lnTo>
                  <a:pt x="3925250" y="7946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9061" tIns="144781" rIns="270256" bIns="14478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800" dirty="0">
                <a:solidFill>
                  <a:schemeClr val="tx1"/>
                </a:solidFill>
              </a:rPr>
              <a:t>Ctrl + 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27989F-1D94-19B0-D466-DF8FC54F2B06}"/>
              </a:ext>
            </a:extLst>
          </p:cNvPr>
          <p:cNvSpPr/>
          <p:nvPr/>
        </p:nvSpPr>
        <p:spPr>
          <a:xfrm>
            <a:off x="582091" y="4449420"/>
            <a:ext cx="794621" cy="79462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50CA61-E690-8616-90FD-F390B2B88A18}"/>
              </a:ext>
            </a:extLst>
          </p:cNvPr>
          <p:cNvSpPr/>
          <p:nvPr/>
        </p:nvSpPr>
        <p:spPr>
          <a:xfrm>
            <a:off x="5566745" y="2367108"/>
            <a:ext cx="2585882" cy="7946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Wrong!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2D221C-E442-A801-FC2C-67C14140AF0F}"/>
              </a:ext>
            </a:extLst>
          </p:cNvPr>
          <p:cNvSpPr/>
          <p:nvPr/>
        </p:nvSpPr>
        <p:spPr>
          <a:xfrm>
            <a:off x="5566745" y="3408263"/>
            <a:ext cx="2585882" cy="7946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Wrong!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C8D2AC-19F1-F3DC-64E8-54F1B016D293}"/>
              </a:ext>
            </a:extLst>
          </p:cNvPr>
          <p:cNvSpPr/>
          <p:nvPr/>
        </p:nvSpPr>
        <p:spPr>
          <a:xfrm>
            <a:off x="5566745" y="4449418"/>
            <a:ext cx="2585882" cy="794623"/>
          </a:xfrm>
          <a:prstGeom prst="rect">
            <a:avLst/>
          </a:prstGeom>
          <a:solidFill>
            <a:srgbClr val="04C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Right!</a:t>
            </a:r>
          </a:p>
        </p:txBody>
      </p:sp>
      <p:sp>
        <p:nvSpPr>
          <p:cNvPr id="26" name="Action Button: Go to Beginning 2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44A039C-F26C-1D3B-57C8-0CFCAA831926}"/>
              </a:ext>
            </a:extLst>
          </p:cNvPr>
          <p:cNvSpPr/>
          <p:nvPr/>
        </p:nvSpPr>
        <p:spPr>
          <a:xfrm>
            <a:off x="707489" y="5803033"/>
            <a:ext cx="543822" cy="560439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15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00F71A-2A00-A854-1477-99FB9848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562862"/>
            <a:ext cx="4713585" cy="87408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Question 3</a:t>
            </a:r>
          </a:p>
        </p:txBody>
      </p:sp>
      <p:sp>
        <p:nvSpPr>
          <p:cNvPr id="2" name="Action Button: Go to Beginning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E6C449-1E0B-9F9C-BCA1-47F97AE07951}"/>
              </a:ext>
            </a:extLst>
          </p:cNvPr>
          <p:cNvSpPr/>
          <p:nvPr/>
        </p:nvSpPr>
        <p:spPr>
          <a:xfrm>
            <a:off x="676950" y="5810864"/>
            <a:ext cx="634181" cy="593864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7C2AFF2-15CB-0D46-6F8D-3FD2BC409E7D}"/>
              </a:ext>
            </a:extLst>
          </p:cNvPr>
          <p:cNvSpPr/>
          <p:nvPr/>
        </p:nvSpPr>
        <p:spPr>
          <a:xfrm>
            <a:off x="994040" y="1675869"/>
            <a:ext cx="2650288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Word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2F2842-815F-18E9-1FAF-975F1D70066D}"/>
              </a:ext>
            </a:extLst>
          </p:cNvPr>
          <p:cNvSpPr/>
          <p:nvPr/>
        </p:nvSpPr>
        <p:spPr>
          <a:xfrm>
            <a:off x="4770855" y="1633378"/>
            <a:ext cx="2839312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Excel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E8E494B-8C64-FDD6-DD02-1C60D200C465}"/>
              </a:ext>
            </a:extLst>
          </p:cNvPr>
          <p:cNvSpPr/>
          <p:nvPr/>
        </p:nvSpPr>
        <p:spPr>
          <a:xfrm>
            <a:off x="8541379" y="1597453"/>
            <a:ext cx="2839312" cy="1172496"/>
          </a:xfrm>
          <a:prstGeom prst="flowChartProcess">
            <a:avLst/>
          </a:prstGeom>
          <a:ln w="762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Power Point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C953F-7AC7-3B9A-B8EF-1A7222E90B40}"/>
              </a:ext>
            </a:extLst>
          </p:cNvPr>
          <p:cNvGrpSpPr/>
          <p:nvPr/>
        </p:nvGrpSpPr>
        <p:grpSpPr>
          <a:xfrm>
            <a:off x="676950" y="2934476"/>
            <a:ext cx="10392945" cy="2765834"/>
            <a:chOff x="994040" y="2938350"/>
            <a:chExt cx="10392945" cy="2765834"/>
          </a:xfrm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713E7E80-51B4-4F3F-54DE-5DAEFDE8701E}"/>
                </a:ext>
              </a:extLst>
            </p:cNvPr>
            <p:cNvSpPr/>
            <p:nvPr/>
          </p:nvSpPr>
          <p:spPr>
            <a:xfrm>
              <a:off x="994040" y="3829664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PowerPoint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presentation program 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that allows you to create dynamic slide presentations. These presentations can include animation, narration, images, videos, and much more.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4F100F-5AC2-52A1-F747-5809989FBE4B}"/>
                </a:ext>
              </a:extLst>
            </p:cNvPr>
            <p:cNvCxnSpPr>
              <a:cxnSpLocks/>
            </p:cNvCxnSpPr>
            <p:nvPr/>
          </p:nvCxnSpPr>
          <p:spPr>
            <a:xfrm>
              <a:off x="9967328" y="2938350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8DE90-7379-F227-5F63-8ED925358B6A}"/>
              </a:ext>
            </a:extLst>
          </p:cNvPr>
          <p:cNvGrpSpPr/>
          <p:nvPr/>
        </p:nvGrpSpPr>
        <p:grpSpPr>
          <a:xfrm>
            <a:off x="676950" y="2907159"/>
            <a:ext cx="10392945" cy="2759928"/>
            <a:chOff x="899528" y="-18243"/>
            <a:chExt cx="10392945" cy="2759928"/>
          </a:xfrm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8268BF3E-CF55-27F0-040D-33513D1B8E9D}"/>
                </a:ext>
              </a:extLst>
            </p:cNvPr>
            <p:cNvSpPr/>
            <p:nvPr/>
          </p:nvSpPr>
          <p:spPr>
            <a:xfrm>
              <a:off x="899528" y="867165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Microsoft Word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word processing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application that allows you to create a variety of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documents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 including letters, resumes, and more. 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4F92A1-A7C4-B5B2-1034-58CB634CB8AA}"/>
                </a:ext>
              </a:extLst>
            </p:cNvPr>
            <p:cNvCxnSpPr>
              <a:cxnSpLocks/>
            </p:cNvCxnSpPr>
            <p:nvPr/>
          </p:nvCxnSpPr>
          <p:spPr>
            <a:xfrm>
              <a:off x="2227631" y="-18243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ECBAF9-72F9-C8A0-CCF0-EF22FF81F1F0}"/>
              </a:ext>
            </a:extLst>
          </p:cNvPr>
          <p:cNvGrpSpPr/>
          <p:nvPr/>
        </p:nvGrpSpPr>
        <p:grpSpPr>
          <a:xfrm>
            <a:off x="805015" y="2805874"/>
            <a:ext cx="10392945" cy="2873634"/>
            <a:chOff x="1114696" y="3276113"/>
            <a:chExt cx="10392945" cy="2873634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C97293E6-3E1C-81F1-05EA-15732D19C95C}"/>
                </a:ext>
              </a:extLst>
            </p:cNvPr>
            <p:cNvSpPr/>
            <p:nvPr/>
          </p:nvSpPr>
          <p:spPr>
            <a:xfrm>
              <a:off x="1114696" y="4275227"/>
              <a:ext cx="10392945" cy="1874520"/>
            </a:xfrm>
            <a:prstGeom prst="flowChartProcess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Excel is a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spreadsheet program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that allows you to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store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organize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, and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analyze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information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. While you may think Excel is only used by certain people to process complicated data, anyone can learn how to take advantage of the program's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powerful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 </a:t>
              </a:r>
              <a:r>
                <a:rPr lang="en-US" sz="2800" b="1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features</a:t>
              </a:r>
              <a:r>
                <a:rPr lang="en-US" sz="2800" b="0" i="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</a:rPr>
                <a:t>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A6B9D6-ABA5-1F47-BD60-112F60E6A3B2}"/>
                </a:ext>
              </a:extLst>
            </p:cNvPr>
            <p:cNvCxnSpPr>
              <a:cxnSpLocks/>
            </p:cNvCxnSpPr>
            <p:nvPr/>
          </p:nvCxnSpPr>
          <p:spPr>
            <a:xfrm>
              <a:off x="6432942" y="3276113"/>
              <a:ext cx="0" cy="981299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25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lls9">
            <a:hlinkClick r:id="" action="ppaction://media"/>
            <a:extLst>
              <a:ext uri="{FF2B5EF4-FFF2-40B4-BE49-F238E27FC236}">
                <a16:creationId xmlns:a16="http://schemas.microsoft.com/office/drawing/2014/main" id="{C63E9B5F-896D-048E-8CC1-B0BB15F4A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8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5434" y="1736622"/>
            <a:ext cx="6017342" cy="3384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CBCE9F-52B1-6DEB-298B-660E3A03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1" y="562862"/>
            <a:ext cx="4713585" cy="8740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 4</a:t>
            </a:r>
          </a:p>
        </p:txBody>
      </p:sp>
      <p:sp>
        <p:nvSpPr>
          <p:cNvPr id="4" name="Action Button: Go to Beginning 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D825D4C-E651-881D-386F-1D6A60231DD1}"/>
              </a:ext>
            </a:extLst>
          </p:cNvPr>
          <p:cNvSpPr/>
          <p:nvPr/>
        </p:nvSpPr>
        <p:spPr>
          <a:xfrm>
            <a:off x="619432" y="5943600"/>
            <a:ext cx="501445" cy="47194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1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{C375E52F-0930-4BD4-A3A7-521B57958D39}tf22712842_win32</Template>
  <TotalTime>329</TotalTime>
  <Words>164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Bookman Old Style</vt:lpstr>
      <vt:lpstr>Calibri</vt:lpstr>
      <vt:lpstr>Franklin Gothic Book</vt:lpstr>
      <vt:lpstr>Source Sans Pro</vt:lpstr>
      <vt:lpstr>Times New Roman</vt:lpstr>
      <vt:lpstr>1_RetrospectVTI</vt:lpstr>
      <vt:lpstr>Title Lorem Ipsum</vt:lpstr>
      <vt:lpstr>Choose Question here!</vt:lpstr>
      <vt:lpstr>Question 1</vt:lpstr>
      <vt:lpstr>Question 2</vt:lpstr>
      <vt:lpstr>Question 3</vt:lpstr>
      <vt:lpstr>Question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Sreyka Thor</dc:creator>
  <cp:lastModifiedBy>Sreyka Thor</cp:lastModifiedBy>
  <cp:revision>9</cp:revision>
  <dcterms:created xsi:type="dcterms:W3CDTF">2022-04-22T09:00:59Z</dcterms:created>
  <dcterms:modified xsi:type="dcterms:W3CDTF">2022-05-08T11:19:37Z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